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73" r:id="rId15"/>
    <p:sldId id="268" r:id="rId16"/>
    <p:sldId id="269" r:id="rId17"/>
    <p:sldId id="270" r:id="rId18"/>
    <p:sldId id="271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34" y="7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openxmlformats.org/officeDocument/2006/relationships/image" Target="../media/image27.png"/><Relationship Id="rId10" Type="http://schemas.openxmlformats.org/officeDocument/2006/relationships/image" Target="../media/image81.png"/><Relationship Id="rId4" Type="http://schemas.openxmlformats.org/officeDocument/2006/relationships/image" Target="../media/image26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8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84.png"/><Relationship Id="rId5" Type="http://schemas.openxmlformats.org/officeDocument/2006/relationships/image" Target="../media/image25.png"/><Relationship Id="rId10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5.png"/><Relationship Id="rId7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89.png"/><Relationship Id="rId5" Type="http://schemas.openxmlformats.org/officeDocument/2006/relationships/image" Target="../media/image27.png"/><Relationship Id="rId10" Type="http://schemas.openxmlformats.org/officeDocument/2006/relationships/image" Target="../media/image88.png"/><Relationship Id="rId4" Type="http://schemas.openxmlformats.org/officeDocument/2006/relationships/image" Target="../media/image26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6.png"/><Relationship Id="rId11" Type="http://schemas.openxmlformats.org/officeDocument/2006/relationships/image" Target="../media/image95.png"/><Relationship Id="rId5" Type="http://schemas.openxmlformats.org/officeDocument/2006/relationships/image" Target="../media/image25.png"/><Relationship Id="rId10" Type="http://schemas.openxmlformats.org/officeDocument/2006/relationships/image" Target="../media/image9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11" Type="http://schemas.openxmlformats.org/officeDocument/2006/relationships/image" Target="../media/image96.png"/><Relationship Id="rId5" Type="http://schemas.openxmlformats.org/officeDocument/2006/relationships/image" Target="../media/image25.png"/><Relationship Id="rId10" Type="http://schemas.openxmlformats.org/officeDocument/2006/relationships/image" Target="../media/image9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18" Type="http://schemas.openxmlformats.org/officeDocument/2006/relationships/image" Target="../media/image43.png"/><Relationship Id="rId3" Type="http://schemas.openxmlformats.org/officeDocument/2006/relationships/image" Target="../media/image34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17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6.png"/><Relationship Id="rId5" Type="http://schemas.openxmlformats.org/officeDocument/2006/relationships/image" Target="../media/image36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25.png"/><Relationship Id="rId19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2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gif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3.png"/><Relationship Id="rId5" Type="http://schemas.openxmlformats.org/officeDocument/2006/relationships/image" Target="../media/image27.png"/><Relationship Id="rId10" Type="http://schemas.openxmlformats.org/officeDocument/2006/relationships/image" Target="../media/image62.png"/><Relationship Id="rId4" Type="http://schemas.openxmlformats.org/officeDocument/2006/relationships/image" Target="../media/image2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12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9.png"/><Relationship Id="rId5" Type="http://schemas.openxmlformats.org/officeDocument/2006/relationships/image" Target="../media/image27.png"/><Relationship Id="rId10" Type="http://schemas.openxmlformats.org/officeDocument/2006/relationships/image" Target="../media/image68.png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8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27.png"/><Relationship Id="rId10" Type="http://schemas.openxmlformats.org/officeDocument/2006/relationships/image" Target="../media/image75.png"/><Relationship Id="rId4" Type="http://schemas.openxmlformats.org/officeDocument/2006/relationships/image" Target="../media/image26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37675" y="1343163"/>
            <a:ext cx="18946145" cy="5928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812" y="7640450"/>
            <a:ext cx="13991725" cy="12780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860" y="2390974"/>
            <a:ext cx="2417445" cy="13045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832" y="5878432"/>
            <a:ext cx="2427054" cy="13088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9717" y="3358050"/>
            <a:ext cx="13300514" cy="2823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0193" y="6945850"/>
            <a:ext cx="10325380" cy="9290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7832" y="2489441"/>
            <a:ext cx="4280378" cy="1210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0164" y="3261022"/>
            <a:ext cx="14184104" cy="2785590"/>
          </a:xfrm>
          <a:prstGeom prst="rect">
            <a:avLst/>
          </a:prstGeom>
        </p:spPr>
      </p:pic>
      <p:pic>
        <p:nvPicPr>
          <p:cNvPr id="4" name="duty40_arduino_video">
            <a:hlinkClick r:id="" action="ppaction://media"/>
            <a:extLst>
              <a:ext uri="{FF2B5EF4-FFF2-40B4-BE49-F238E27FC236}">
                <a16:creationId xmlns:a16="http://schemas.microsoft.com/office/drawing/2014/main" id="{698FCDE8-9FB4-911B-24BF-EEFBEF2B8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15199" y="5676900"/>
            <a:ext cx="7718315" cy="4341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93" y="2417844"/>
            <a:ext cx="3505205" cy="1195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3901" y="3062678"/>
            <a:ext cx="11394758" cy="6876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561" y="3244492"/>
            <a:ext cx="5509386" cy="2534317"/>
            <a:chOff x="462561" y="3244492"/>
            <a:chExt cx="5509386" cy="25343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561" y="3244492"/>
              <a:ext cx="5509386" cy="2534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300" y="6309806"/>
            <a:ext cx="3869907" cy="3114939"/>
            <a:chOff x="1282300" y="6309806"/>
            <a:chExt cx="3869907" cy="31149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300" y="6309806"/>
              <a:ext cx="3869907" cy="3114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27" y="2387023"/>
            <a:ext cx="2455338" cy="1316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16" y="-1028136"/>
            <a:ext cx="3917717" cy="4704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8540" y="161449"/>
            <a:ext cx="12377174" cy="10154953"/>
            <a:chOff x="5908540" y="161449"/>
            <a:chExt cx="12377174" cy="1015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8540" y="161449"/>
              <a:ext cx="12377174" cy="10154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27" y="2490594"/>
            <a:ext cx="3007519" cy="121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676" y="-1027361"/>
            <a:ext cx="3959502" cy="46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7927" y="2490594"/>
            <a:ext cx="3007519" cy="121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676" y="-1027361"/>
            <a:ext cx="3959502" cy="4691181"/>
          </a:xfrm>
          <a:prstGeom prst="rect">
            <a:avLst/>
          </a:prstGeom>
        </p:spPr>
      </p:pic>
      <p:pic>
        <p:nvPicPr>
          <p:cNvPr id="4" name="targetPos_Video">
            <a:hlinkClick r:id="" action="ppaction://media"/>
            <a:extLst>
              <a:ext uri="{FF2B5EF4-FFF2-40B4-BE49-F238E27FC236}">
                <a16:creationId xmlns:a16="http://schemas.microsoft.com/office/drawing/2014/main" id="{7A704962-0CF8-BA60-A16F-71256F2EC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9524" y="-1"/>
            <a:ext cx="18297524" cy="10292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7927" y="2490594"/>
            <a:ext cx="3007519" cy="121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03676" y="-1027361"/>
            <a:ext cx="3959502" cy="4691181"/>
          </a:xfrm>
          <a:prstGeom prst="rect">
            <a:avLst/>
          </a:prstGeom>
        </p:spPr>
      </p:pic>
      <p:pic>
        <p:nvPicPr>
          <p:cNvPr id="4" name="speed_control_video">
            <a:hlinkClick r:id="" action="ppaction://media"/>
            <a:extLst>
              <a:ext uri="{FF2B5EF4-FFF2-40B4-BE49-F238E27FC236}">
                <a16:creationId xmlns:a16="http://schemas.microsoft.com/office/drawing/2014/main" id="{F127F3B2-51E9-63B2-1C91-E4D98E43C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06373" y="931455"/>
            <a:ext cx="8529789" cy="8529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927" y="2491956"/>
            <a:ext cx="3715681" cy="20463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676" y="-1027361"/>
            <a:ext cx="3959502" cy="4691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15207" y="2809583"/>
            <a:ext cx="13470507" cy="7476131"/>
            <a:chOff x="4815207" y="2809583"/>
            <a:chExt cx="13470507" cy="74761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5207" y="2809583"/>
              <a:ext cx="13470507" cy="7476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15207" y="2644876"/>
            <a:ext cx="13470507" cy="7652932"/>
            <a:chOff x="4815207" y="2644876"/>
            <a:chExt cx="13470507" cy="7652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5207" y="2644876"/>
              <a:ext cx="13470507" cy="76529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7927" y="2491956"/>
            <a:ext cx="3715681" cy="204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676" y="-1027361"/>
            <a:ext cx="3959502" cy="46911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862" y="0"/>
            <a:ext cx="8799751" cy="10547837"/>
            <a:chOff x="-93862" y="0"/>
            <a:chExt cx="8799751" cy="10547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862" y="0"/>
              <a:ext cx="8799751" cy="10547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469334" y="1349726"/>
            <a:ext cx="17757234" cy="8203939"/>
            <a:chOff x="-10469334" y="1349726"/>
            <a:chExt cx="17757234" cy="8203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469334" y="1349726"/>
              <a:ext cx="17757234" cy="82039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2507" y="2273824"/>
            <a:ext cx="2102408" cy="1013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890" y="1118874"/>
            <a:ext cx="4393551" cy="1746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69801" y="4263825"/>
            <a:ext cx="9272505" cy="5884067"/>
            <a:chOff x="8869801" y="4263825"/>
            <a:chExt cx="9272505" cy="5884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9801" y="4263825"/>
              <a:ext cx="9272505" cy="5884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401841"/>
            <a:ext cx="5340260" cy="1744156"/>
            <a:chOff x="9142857" y="4401841"/>
            <a:chExt cx="5340260" cy="17441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401841"/>
              <a:ext cx="5340260" cy="17441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0602" y="6112091"/>
            <a:ext cx="3409084" cy="988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0859" y="6738583"/>
            <a:ext cx="7021317" cy="11438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0602" y="7539627"/>
            <a:ext cx="2951941" cy="988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4231" y="5212231"/>
            <a:ext cx="1891912" cy="9222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807" y="4636794"/>
            <a:ext cx="2811655" cy="1024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4231" y="8108917"/>
            <a:ext cx="1384960" cy="1017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2807" y="7619862"/>
            <a:ext cx="2811350" cy="10247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9717" y="5130146"/>
            <a:ext cx="1107713" cy="10051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7834" y="4636794"/>
            <a:ext cx="2811350" cy="1024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9241" y="8191784"/>
            <a:ext cx="2599474" cy="929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87834" y="7665242"/>
            <a:ext cx="2820874" cy="1024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29855" y="649341"/>
            <a:ext cx="9100912" cy="3073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9901" y="8110877"/>
            <a:ext cx="3405978" cy="1236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96036" y="3931723"/>
            <a:ext cx="5038944" cy="3426482"/>
            <a:chOff x="12296036" y="3931723"/>
            <a:chExt cx="5038944" cy="34264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6036" y="3931723"/>
              <a:ext cx="5038944" cy="3426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7893" y="3861699"/>
            <a:ext cx="5408583" cy="3566530"/>
            <a:chOff x="6077893" y="3861699"/>
            <a:chExt cx="5408583" cy="35665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1799" y="2136632"/>
              <a:ext cx="10817167" cy="713305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7893" y="3861699"/>
              <a:ext cx="5408583" cy="356653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8513" y="7669860"/>
            <a:ext cx="4683514" cy="2130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6251" y="2226737"/>
            <a:ext cx="3586292" cy="13712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406" y="3861699"/>
            <a:ext cx="3765823" cy="4629747"/>
            <a:chOff x="1445406" y="3861699"/>
            <a:chExt cx="3765823" cy="4629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5406" y="3861699"/>
              <a:ext cx="3765823" cy="4629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2059" y="7706828"/>
            <a:ext cx="4516403" cy="2052911"/>
            <a:chOff x="942059" y="7706828"/>
            <a:chExt cx="4516403" cy="20529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059" y="7706828"/>
              <a:ext cx="4516403" cy="20529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7188" y="7761779"/>
            <a:ext cx="2878390" cy="13151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2846" y="5770475"/>
            <a:ext cx="4218495" cy="10820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6289" y="2378784"/>
            <a:ext cx="2988406" cy="1201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83426" y="3202396"/>
            <a:ext cx="3847619" cy="3278055"/>
            <a:chOff x="2483426" y="3202396"/>
            <a:chExt cx="3847619" cy="32780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8808" y="5722744"/>
              <a:ext cx="3221023" cy="117484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632292" y="3494774"/>
              <a:ext cx="3544620" cy="2024687"/>
              <a:chOff x="2632292" y="3494774"/>
              <a:chExt cx="3544620" cy="202468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00000">
                <a:off x="2632292" y="3494774"/>
                <a:ext cx="3544620" cy="202468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1168353" y="4491210"/>
            <a:ext cx="852214" cy="249273"/>
            <a:chOff x="11168353" y="4491210"/>
            <a:chExt cx="852214" cy="2492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8353" y="4491210"/>
              <a:ext cx="852214" cy="2492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5556" y="5770475"/>
            <a:ext cx="4496973" cy="10820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4618" y="3941927"/>
            <a:ext cx="1009242" cy="1050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97901" y="3454344"/>
            <a:ext cx="3051791" cy="2285897"/>
            <a:chOff x="7697901" y="3454344"/>
            <a:chExt cx="3051791" cy="22858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7901" y="3454344"/>
              <a:ext cx="3051791" cy="2285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6443" y="4592151"/>
            <a:ext cx="852214" cy="249273"/>
            <a:chOff x="6536443" y="4592151"/>
            <a:chExt cx="852214" cy="249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6443" y="4592151"/>
              <a:ext cx="852214" cy="249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95741" y="3152270"/>
            <a:ext cx="3376028" cy="2681292"/>
            <a:chOff x="12195741" y="3152270"/>
            <a:chExt cx="3376028" cy="26812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95741" y="3152270"/>
              <a:ext cx="3376028" cy="2681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5274" y="7182004"/>
            <a:ext cx="3977309" cy="2715491"/>
            <a:chOff x="11965274" y="7182004"/>
            <a:chExt cx="3977309" cy="27154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65274" y="7182004"/>
              <a:ext cx="3977309" cy="27154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72322" y="9383694"/>
            <a:ext cx="6171429" cy="879389"/>
            <a:chOff x="10772322" y="9383694"/>
            <a:chExt cx="6171429" cy="8793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2322" y="9383694"/>
              <a:ext cx="6171429" cy="87938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87890" y="9400823"/>
            <a:ext cx="5913027" cy="10820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77178" y="6786811"/>
            <a:ext cx="535646" cy="249273"/>
            <a:chOff x="13577178" y="6786811"/>
            <a:chExt cx="535646" cy="2492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13577178" y="6786811"/>
              <a:ext cx="535646" cy="24927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86301" y="6504259"/>
            <a:ext cx="2047656" cy="10820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48916" y="7501740"/>
            <a:ext cx="1950266" cy="249273"/>
            <a:chOff x="8248916" y="7501740"/>
            <a:chExt cx="1950266" cy="2492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248916" y="7501740"/>
              <a:ext cx="1950266" cy="2492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59310" y="8512647"/>
            <a:ext cx="1530300" cy="83091"/>
            <a:chOff x="9259310" y="8512647"/>
            <a:chExt cx="1530300" cy="830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259310" y="8512647"/>
              <a:ext cx="1530300" cy="830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59826" y="7839373"/>
            <a:ext cx="2047656" cy="1082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851" y="2365118"/>
            <a:ext cx="2065786" cy="13630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746" y="-1019524"/>
            <a:ext cx="3907333" cy="4673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6746" y="3591737"/>
            <a:ext cx="4326444" cy="38605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832" y="2390975"/>
            <a:ext cx="2474673" cy="13045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0193" y="3338107"/>
            <a:ext cx="13362991" cy="22294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7832" y="5220650"/>
            <a:ext cx="2027749" cy="1304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0193" y="6167221"/>
            <a:ext cx="13074781" cy="1582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7898" y="7597175"/>
            <a:ext cx="5128835" cy="12330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10193" y="8414764"/>
            <a:ext cx="13266295" cy="1582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9073" y="723900"/>
            <a:ext cx="6914388" cy="1920977"/>
            <a:chOff x="9359073" y="723900"/>
            <a:chExt cx="6914388" cy="19209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4" cstate="print"/>
            <a:srcRect t="5053"/>
            <a:stretch/>
          </p:blipFill>
          <p:spPr>
            <a:xfrm>
              <a:off x="9359073" y="723900"/>
              <a:ext cx="6914388" cy="1920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670" y="-1024321"/>
            <a:ext cx="3928058" cy="4691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7929" y="3075009"/>
            <a:ext cx="2104958" cy="12247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135" y="6423897"/>
            <a:ext cx="14487089" cy="1098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707" y="3010646"/>
            <a:ext cx="4423156" cy="2869502"/>
            <a:chOff x="1507707" y="3010646"/>
            <a:chExt cx="4423156" cy="2869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7707" y="3010646"/>
              <a:ext cx="4423156" cy="2869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8414" y="2414456"/>
            <a:ext cx="2748989" cy="935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1412" y="3832622"/>
            <a:ext cx="6574398" cy="1582056"/>
          </a:xfrm>
          <a:prstGeom prst="rect">
            <a:avLst/>
          </a:prstGeom>
        </p:spPr>
      </p:pic>
      <p:pic>
        <p:nvPicPr>
          <p:cNvPr id="7" name="그림 6" descr="원, 일반 보급, 디자인, 실내이(가) 표시된 사진&#10;&#10;자동 생성된 설명">
            <a:extLst>
              <a:ext uri="{FF2B5EF4-FFF2-40B4-BE49-F238E27FC236}">
                <a16:creationId xmlns:a16="http://schemas.microsoft.com/office/drawing/2014/main" id="{5212545C-3BE7-F30E-DB30-56C9E9E591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27" y="2920360"/>
            <a:ext cx="3849332" cy="2869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3670" y="-1024321"/>
            <a:ext cx="3928058" cy="4691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0898" y="3256719"/>
            <a:ext cx="9280913" cy="22264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158" y="2469957"/>
            <a:ext cx="2331560" cy="988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62400" y="2322351"/>
            <a:ext cx="4348558" cy="2443337"/>
            <a:chOff x="12362400" y="2322351"/>
            <a:chExt cx="4348558" cy="24433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2400" y="2322351"/>
              <a:ext cx="4348558" cy="2443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4762" y="5308436"/>
            <a:ext cx="14576196" cy="4816985"/>
            <a:chOff x="2134762" y="5308436"/>
            <a:chExt cx="14576196" cy="48169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4762" y="5308436"/>
              <a:ext cx="14576196" cy="4816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55514" y="8896662"/>
            <a:ext cx="2421804" cy="35714"/>
            <a:chOff x="4355514" y="8896662"/>
            <a:chExt cx="2421804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355514" y="8896662"/>
              <a:ext cx="242180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3589" y="8896662"/>
            <a:ext cx="2421804" cy="35714"/>
            <a:chOff x="6153589" y="8896662"/>
            <a:chExt cx="2421804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153589" y="8896662"/>
              <a:ext cx="2421804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81412" y="6616440"/>
            <a:ext cx="1269831" cy="11202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55868" y="6604345"/>
            <a:ext cx="1281774" cy="1120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584" y="916908"/>
            <a:ext cx="2443083" cy="10710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104" y="-1010894"/>
            <a:ext cx="3971962" cy="4643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-9524"/>
            <a:ext cx="5827155" cy="2170776"/>
            <a:chOff x="-9524" y="-9524"/>
            <a:chExt cx="5827155" cy="21707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48646" y="-1027872"/>
              <a:ext cx="11654310" cy="434155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5827155" cy="2170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832" y="2341917"/>
            <a:ext cx="2270883" cy="1366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3514" y="343542"/>
            <a:ext cx="3175669" cy="1820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3850" y="-1013076"/>
            <a:ext cx="3928600" cy="4654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33552" y="2954397"/>
            <a:ext cx="4449582" cy="6171429"/>
            <a:chOff x="12233552" y="2954397"/>
            <a:chExt cx="444958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3552" y="2954397"/>
              <a:ext cx="4449582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40716" y="6033068"/>
            <a:ext cx="4130946" cy="15552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0326" y="3243174"/>
            <a:ext cx="9500019" cy="22812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90004" y="5398840"/>
            <a:ext cx="5044401" cy="3852879"/>
            <a:chOff x="6990004" y="5398840"/>
            <a:chExt cx="5044401" cy="38528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0004" y="5398840"/>
              <a:ext cx="5044401" cy="3852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77390" y="7856319"/>
            <a:ext cx="8876034" cy="1837714"/>
            <a:chOff x="2677390" y="7856319"/>
            <a:chExt cx="8876034" cy="1837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7390" y="7856319"/>
              <a:ext cx="8876034" cy="1837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0</Words>
  <Application>Microsoft Office PowerPoint</Application>
  <PresentationFormat>사용자 지정</PresentationFormat>
  <Paragraphs>0</Paragraphs>
  <Slides>19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김병찬</cp:lastModifiedBy>
  <cp:revision>5</cp:revision>
  <dcterms:created xsi:type="dcterms:W3CDTF">2023-07-17T09:02:27Z</dcterms:created>
  <dcterms:modified xsi:type="dcterms:W3CDTF">2023-07-17T08:11:28Z</dcterms:modified>
</cp:coreProperties>
</file>